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9" r:id="rId2"/>
  </p:sldMasterIdLst>
  <p:sldIdLst>
    <p:sldId id="258" r:id="rId3"/>
    <p:sldId id="260" r:id="rId4"/>
    <p:sldId id="256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45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64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1281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925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7451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646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7769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390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8298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865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514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4965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471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566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7934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4020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8279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5800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8697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6068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9731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1904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3632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1986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6793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303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389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974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241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816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09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04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96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76F2A-94DC-40FB-B293-734627015806}" type="datetimeFigureOut">
              <a:rPr lang="ru-RU" smtClean="0"/>
              <a:t>14.11.2014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C4B0441-A4F2-499E-9B59-6DF7B94E90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203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14291"/>
            <a:ext cx="8229600" cy="5911874"/>
          </a:xfrm>
        </p:spPr>
        <p:txBody>
          <a:bodyPr/>
          <a:lstStyle/>
          <a:p>
            <a:pPr algn="ctr">
              <a:buNone/>
            </a:pPr>
            <a:r>
              <a:rPr lang="tt-RU" sz="36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tt-RU" sz="4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Туган телләр була бер генә – </a:t>
            </a:r>
          </a:p>
          <a:p>
            <a:pPr algn="ctr">
              <a:buNone/>
            </a:pPr>
            <a:r>
              <a:rPr lang="tt-RU" sz="4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Туган телнең  </a:t>
            </a:r>
            <a:r>
              <a:rPr lang="tt-RU" sz="4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кадерен </a:t>
            </a:r>
            <a:r>
              <a:rPr lang="tt-RU" sz="4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бел генә.</a:t>
            </a:r>
            <a:endParaRPr lang="ru-RU" sz="4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9" y="285728"/>
            <a:ext cx="1889773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809720" y="3143249"/>
            <a:ext cx="850112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Татар теле – </a:t>
            </a:r>
            <a:r>
              <a:rPr lang="ru-RU" sz="4800" b="1" i="1" dirty="0" err="1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4800" b="1" i="1" dirty="0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тел, </a:t>
            </a:r>
            <a:br>
              <a:rPr lang="ru-RU" sz="4800" b="1" i="1" dirty="0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err="1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Безнең газиз</a:t>
            </a:r>
            <a:r>
              <a:rPr lang="ru-RU" sz="4800" b="1" i="1" dirty="0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булган</a:t>
            </a:r>
            <a:r>
              <a:rPr lang="ru-RU" sz="4800" b="1" i="1" dirty="0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тел. </a:t>
            </a:r>
            <a:br>
              <a:rPr lang="ru-RU" sz="4800" b="1" i="1" dirty="0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err="1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Әти-әни, әби-бабай </a:t>
            </a:r>
            <a:br>
              <a:rPr lang="ru-RU" sz="4800" b="1" i="1" dirty="0" err="1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err="1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Безне</a:t>
            </a:r>
            <a:r>
              <a:rPr lang="ru-RU" sz="4800" b="1" i="1" dirty="0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сөя торган</a:t>
            </a:r>
            <a:r>
              <a:rPr lang="ru-RU" sz="4800" b="1" i="1" dirty="0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тел. </a:t>
            </a:r>
            <a:r>
              <a:rPr lang="ru-RU" sz="3200" dirty="0">
                <a:solidFill>
                  <a:srgbClr val="7FD13B">
                    <a:lumMod val="50000"/>
                  </a:srgbClr>
                </a:solidFill>
              </a:rPr>
              <a:t/>
            </a:r>
            <a:br>
              <a:rPr lang="ru-RU" sz="3200" dirty="0">
                <a:solidFill>
                  <a:srgbClr val="7FD13B">
                    <a:lumMod val="50000"/>
                  </a:srgbClr>
                </a:solidFill>
              </a:rPr>
            </a:br>
            <a:r>
              <a:rPr lang="ru-RU" sz="3200" b="1" i="1" dirty="0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3200" b="1" i="1" dirty="0" err="1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Шәйхи Маннур</a:t>
            </a:r>
            <a:r>
              <a:rPr lang="ru-RU" sz="3200" b="1" i="1" dirty="0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7FD13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rgbClr val="7FD13B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340588"/>
      </p:ext>
    </p:extLst>
  </p:cSld>
  <p:clrMapOvr>
    <a:masterClrMapping/>
  </p:clrMapOvr>
  <p:transition spd="med" advClick="0" advTm="8000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82" b="20182"/>
          <a:stretch>
            <a:fillRect/>
          </a:stretch>
        </p:blipFill>
        <p:spPr>
          <a:xfrm>
            <a:off x="2156335" y="218363"/>
            <a:ext cx="7037173" cy="4860000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tt-RU" sz="2000" dirty="0">
                <a:solidFill>
                  <a:schemeClr val="accent1"/>
                </a:solidFill>
              </a:rPr>
              <a:t>Биюченең итәге бии-бии кыскара,</a:t>
            </a:r>
            <a:br>
              <a:rPr lang="tt-RU" sz="2000" dirty="0">
                <a:solidFill>
                  <a:schemeClr val="accent1"/>
                </a:solidFill>
              </a:rPr>
            </a:br>
            <a:r>
              <a:rPr lang="tt-RU" sz="2000" dirty="0">
                <a:solidFill>
                  <a:schemeClr val="accent1"/>
                </a:solidFill>
              </a:rPr>
              <a:t>Биючегә сүз әйтмәгез ,бии-бии </a:t>
            </a:r>
            <a:r>
              <a:rPr lang="tt-RU" sz="2000" dirty="0" smtClean="0">
                <a:solidFill>
                  <a:schemeClr val="accent1"/>
                </a:solidFill>
              </a:rPr>
              <a:t>остара      </a:t>
            </a:r>
            <a:endParaRPr lang="ru-RU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7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dirty="0" smtClean="0"/>
              <a:t>Әлмәт шәһәрендә яшәп иҗат итүче шагыйрә Роза Солтанова белән очрашу.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820194"/>
            <a:ext cx="4184650" cy="3138487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938" y="2819599"/>
            <a:ext cx="4186237" cy="3139677"/>
          </a:xfrm>
        </p:spPr>
      </p:pic>
    </p:spTree>
    <p:extLst>
      <p:ext uri="{BB962C8B-B14F-4D97-AF65-F5344CB8AC3E}">
        <p14:creationId xmlns:p14="http://schemas.microsoft.com/office/powerpoint/2010/main" val="260163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</TotalTime>
  <Words>36</Words>
  <Application>Microsoft Office PowerPoint</Application>
  <PresentationFormat>Произвольный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Грань</vt:lpstr>
      <vt:lpstr>1_Грань</vt:lpstr>
      <vt:lpstr>Презентация PowerPoint</vt:lpstr>
      <vt:lpstr>Презентация PowerPoint</vt:lpstr>
      <vt:lpstr>Әлмәт шәһәрендә яшәп иҗат итүче шагыйрә Роза Солтанова белән очрашу.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Әлмәт шәһәрендә яшәп иҗат итүче шагыйрә Роза Солтанова белән очрашу.</dc:title>
  <dc:creator>Ринат Зарипов</dc:creator>
  <cp:lastModifiedBy>Мария</cp:lastModifiedBy>
  <cp:revision>4</cp:revision>
  <dcterms:created xsi:type="dcterms:W3CDTF">2014-10-19T10:40:34Z</dcterms:created>
  <dcterms:modified xsi:type="dcterms:W3CDTF">2014-11-14T06:03:41Z</dcterms:modified>
</cp:coreProperties>
</file>